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61" r:id="rId4"/>
    <p:sldId id="263" r:id="rId5"/>
    <p:sldId id="262" r:id="rId6"/>
    <p:sldId id="264" r:id="rId7"/>
    <p:sldId id="269" r:id="rId8"/>
    <p:sldId id="265" r:id="rId9"/>
    <p:sldId id="270" r:id="rId10"/>
    <p:sldId id="266" r:id="rId11"/>
    <p:sldId id="271" r:id="rId12"/>
    <p:sldId id="267" r:id="rId13"/>
    <p:sldId id="272" r:id="rId14"/>
    <p:sldId id="268" r:id="rId15"/>
  </p:sldIdLst>
  <p:sldSz cx="9144000" cy="514826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5" autoAdjust="0"/>
    <p:restoredTop sz="94660"/>
  </p:normalViewPr>
  <p:slideViewPr>
    <p:cSldViewPr>
      <p:cViewPr varScale="1">
        <p:scale>
          <a:sx n="80" d="100"/>
          <a:sy n="80" d="100"/>
        </p:scale>
        <p:origin x="196" y="64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226B7AB-0A3E-4A6A-8B24-95A456E698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8135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7588" y="514350"/>
            <a:ext cx="45688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C1B80BEE-0AC1-42AB-858D-74AF1D8604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11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2AC36FEE-0493-450A-966D-563BE35753C8}" type="slidenum">
              <a:rPr lang="zh-TW" altLang="en-US" smtClean="0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867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D068F43-9574-477F-848D-179C3D3BC46F}" type="slidenum">
              <a:rPr lang="zh-TW" altLang="en-US"/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478F366-B800-4043-A0CB-AC0FF72498A6}" type="slidenum">
              <a:rPr lang="zh-TW" altLang="en-US"/>
              <a:pPr algn="r" eaLnBrk="1" hangingPunct="1">
                <a:spcBef>
                  <a:spcPct val="0"/>
                </a:spcBef>
              </a:pPr>
              <a:t>11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57C3EF-4C16-4315-99C7-0EA37EDDD037}" type="slidenum">
              <a:rPr lang="zh-TW" altLang="en-US"/>
              <a:pPr algn="r" eaLnBrk="1" hangingPunct="1">
                <a:spcBef>
                  <a:spcPct val="0"/>
                </a:spcBef>
              </a:pPr>
              <a:t>12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3174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C0D445D-04AE-4DC9-A29B-542BFEEF6843}" type="slidenum">
              <a:rPr lang="zh-TW" altLang="en-US"/>
              <a:pPr algn="r" eaLnBrk="1" hangingPunct="1">
                <a:spcBef>
                  <a:spcPct val="0"/>
                </a:spcBef>
              </a:pPr>
              <a:t>13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3277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E596D4E-5264-4283-8FD5-BE40A8E9D340}" type="slidenum">
              <a:rPr lang="zh-TW" altLang="en-US"/>
              <a:pPr algn="r" eaLnBrk="1" hangingPunct="1">
                <a:spcBef>
                  <a:spcPct val="0"/>
                </a:spcBef>
              </a:pPr>
              <a:t>14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407E16DB-3E14-4118-9D86-1390D68F2910}" type="slidenum">
              <a:rPr lang="zh-TW" altLang="en-US" smtClean="0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89E876A-B456-4183-9DFB-01B5D4673C5D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1335727-2B1F-4CD5-90AE-8C7A51EE0618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233CE56-CBA6-4A36-910F-C5D27724CF8E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079F4B0-8622-472C-ADD1-C229527D02EB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DB49899-3C83-40E8-A47D-8F4725D5E45A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B4A8A20-3A34-4B93-9DE1-ED1B3442931E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78C4229-2EBE-45EF-9D8D-BAAA90AD123B}" type="slidenum">
              <a:rPr lang="zh-TW" altLang="en-US"/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711013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6300"/>
            <a:ext cx="3216275" cy="355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4550"/>
            <a:ext cx="3038475" cy="357188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51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2"/>
            <a:ext cx="9142413" cy="5147072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70438"/>
            <a:ext cx="35814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1538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/>
              <a:t>祢的心豈非與祂會過？</a:t>
            </a:r>
            <a:endParaRPr lang="en-US" altLang="zh-TW"/>
          </a:p>
          <a:p>
            <a:pPr algn="ctr" eaLnBrk="1" hangingPunct="1"/>
            <a:r>
              <a:rPr lang="en-US" altLang="zh-TW" sz="2800"/>
              <a:t>Hast thou heard Him, seen Him, known Him?</a:t>
            </a:r>
          </a:p>
          <a:p>
            <a:pPr algn="ctr" eaLnBrk="1" hangingPunct="1"/>
            <a:r>
              <a:rPr lang="zh-TW" altLang="en-US"/>
              <a:t>祢的心曾否被祂所奪？</a:t>
            </a:r>
          </a:p>
          <a:p>
            <a:pPr algn="ctr" eaLnBrk="1" hangingPunct="1"/>
            <a:r>
              <a:rPr lang="en-US" altLang="zh-TW" sz="2800"/>
              <a:t>Is not </a:t>
            </a:r>
            <a:r>
              <a:rPr lang="en-US" altLang="zh-CN" sz="2800"/>
              <a:t>T</a:t>
            </a:r>
            <a:r>
              <a:rPr lang="en-US" altLang="zh-TW" sz="2800"/>
              <a:t>hine a captured heart?</a:t>
            </a:r>
          </a:p>
          <a:p>
            <a:pPr algn="ctr" eaLnBrk="1" hangingPunct="1"/>
            <a:r>
              <a:rPr lang="zh-TW" altLang="en-US"/>
              <a:t>是否認祂為人中第一人，</a:t>
            </a:r>
          </a:p>
          <a:p>
            <a:pPr algn="ctr" eaLnBrk="1" hangingPunct="1"/>
            <a:r>
              <a:rPr lang="en-US" altLang="zh-TW" sz="2800"/>
              <a:t>As the fairest of thousands own Him, </a:t>
            </a:r>
            <a:endParaRPr lang="zh-TW" altLang="en-US" sz="2800"/>
          </a:p>
          <a:p>
            <a:pPr algn="ctr" eaLnBrk="1" hangingPunct="1"/>
            <a:r>
              <a:rPr lang="zh-TW" altLang="en-US"/>
              <a:t>歡喜揀選那上好福分？</a:t>
            </a:r>
          </a:p>
          <a:p>
            <a:pPr algn="ctr" eaLnBrk="1" hangingPunct="1"/>
            <a:r>
              <a:rPr lang="en-US" altLang="zh-TW" sz="2800"/>
              <a:t>Joyful choose the better part?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852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H302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祢的靈豈非與祂會過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？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HAST THOU HEARD HIM, SEEN HIM, KNOWN HIM? (1/7,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祢是千萬人中之第一人！</a:t>
            </a:r>
          </a:p>
          <a:p>
            <a:pPr algn="ctr" eaLnBrk="1" hangingPunct="1"/>
            <a:r>
              <a:rPr lang="en-US" altLang="zh-TW" sz="2800" dirty="0"/>
              <a:t>Thou art the fairest of thousands to me; </a:t>
            </a:r>
          </a:p>
          <a:p>
            <a:pPr algn="ctr" eaLnBrk="1" hangingPunct="1"/>
            <a:r>
              <a:rPr lang="zh-TW" altLang="en-US" dirty="0"/>
              <a:t>哦，求祢開我眼並奪我心；</a:t>
            </a:r>
          </a:p>
          <a:p>
            <a:pPr algn="ctr" eaLnBrk="1" hangingPunct="1"/>
            <a:r>
              <a:rPr lang="en-US" altLang="zh-TW" sz="2800" dirty="0"/>
              <a:t>Seize Thou my heart, cause my blind eyes to see.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摔碎眾偶像，並歡然加冠 </a:t>
            </a:r>
            <a:r>
              <a:rPr lang="en-US" altLang="zh-TW" sz="2800" b="1" dirty="0"/>
              <a:t>–</a:t>
            </a:r>
          </a:p>
          <a:p>
            <a:pPr algn="ctr" eaLnBrk="1" hangingPunct="1"/>
            <a:r>
              <a:rPr lang="en-US" altLang="zh-TW" sz="2800" dirty="0"/>
              <a:t>Crushing all idols, with joy I crown Thee 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祢為千萬人中之第一人！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As the fairest of thousands to me.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6/7,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惟有彼得所見的淚眼，</a:t>
            </a:r>
          </a:p>
          <a:p>
            <a:pPr algn="ctr" eaLnBrk="1" hangingPunct="1"/>
            <a:r>
              <a:rPr lang="en-US" altLang="zh-TW" sz="2800"/>
              <a:t>’Tis that look that melted Peter,</a:t>
            </a:r>
            <a:endParaRPr lang="zh-TW" altLang="en-US" sz="2800"/>
          </a:p>
          <a:p>
            <a:pPr algn="ctr" eaLnBrk="1" hangingPunct="1"/>
            <a:r>
              <a:rPr lang="zh-TW" altLang="en-US"/>
              <a:t>司提反所仰望的榮臉，</a:t>
            </a:r>
          </a:p>
          <a:p>
            <a:pPr algn="ctr" eaLnBrk="1" hangingPunct="1"/>
            <a:r>
              <a:rPr lang="en-US" altLang="zh-TW" sz="2800"/>
              <a:t>’Tis that face that Stephen saw,</a:t>
            </a:r>
            <a:endParaRPr lang="zh-TW" altLang="en-US" sz="2800"/>
          </a:p>
          <a:p>
            <a:pPr algn="ctr" eaLnBrk="1" hangingPunct="1"/>
            <a:r>
              <a:rPr lang="zh-TW" altLang="en-US"/>
              <a:t>陪著馬利亞同哭的慈心，</a:t>
            </a:r>
          </a:p>
          <a:p>
            <a:pPr algn="ctr" eaLnBrk="1" hangingPunct="1"/>
            <a:r>
              <a:rPr lang="en-US" altLang="zh-TW" sz="2800"/>
              <a:t>’Tis that heart that wept with Mary, </a:t>
            </a:r>
            <a:endParaRPr lang="zh-TW" altLang="en-US" sz="2800"/>
          </a:p>
          <a:p>
            <a:pPr algn="ctr" eaLnBrk="1" hangingPunct="1"/>
            <a:r>
              <a:rPr lang="zh-TW" altLang="en-US"/>
              <a:t>會使我脫離屬世吸引。</a:t>
            </a:r>
          </a:p>
          <a:p>
            <a:pPr algn="ctr" eaLnBrk="1" hangingPunct="1"/>
            <a:r>
              <a:rPr lang="en-US" altLang="zh-TW" sz="2800"/>
              <a:t>Can alone from idols draw.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6/7,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祢是千萬人中之第一人！</a:t>
            </a:r>
          </a:p>
          <a:p>
            <a:pPr algn="ctr" eaLnBrk="1" hangingPunct="1"/>
            <a:r>
              <a:rPr lang="en-US" altLang="zh-TW" sz="2800" dirty="0"/>
              <a:t>Thou art the fairest of thousands to me; </a:t>
            </a:r>
          </a:p>
          <a:p>
            <a:pPr algn="ctr" eaLnBrk="1" hangingPunct="1"/>
            <a:r>
              <a:rPr lang="zh-TW" altLang="en-US" dirty="0"/>
              <a:t>哦，求祢開我眼並奪我心；</a:t>
            </a:r>
          </a:p>
          <a:p>
            <a:pPr algn="ctr" eaLnBrk="1" hangingPunct="1"/>
            <a:r>
              <a:rPr lang="en-US" altLang="zh-TW" sz="2800" dirty="0"/>
              <a:t>Seize Thou my heart, cause my blind eyes to see.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摔碎眾偶像，並歡然加冠 </a:t>
            </a:r>
            <a:r>
              <a:rPr lang="en-US" altLang="zh-TW" sz="2800" b="1" dirty="0"/>
              <a:t>–</a:t>
            </a:r>
            <a:endParaRPr lang="en-US" altLang="zh-TW" sz="2800" dirty="0"/>
          </a:p>
          <a:p>
            <a:pPr algn="ctr" eaLnBrk="1" hangingPunct="1"/>
            <a:r>
              <a:rPr lang="en-US" altLang="zh-TW" sz="2800" dirty="0"/>
              <a:t>Crushing all idols, with joy I crown Thee 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祢為千萬人中之第一人！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As the fairest of thousands to me.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7/7,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哦，求祢大愛將我吸引，</a:t>
            </a:r>
          </a:p>
          <a:p>
            <a:pPr algn="ctr" eaLnBrk="1" hangingPunct="1"/>
            <a:r>
              <a:rPr lang="en-US" altLang="zh-TW" sz="2800" dirty="0"/>
              <a:t>Draw and win and fill completely,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直到祢自己充滿這心；</a:t>
            </a:r>
          </a:p>
          <a:p>
            <a:pPr algn="ctr" eaLnBrk="1" hangingPunct="1"/>
            <a:r>
              <a:rPr lang="en-US" altLang="zh-TW" sz="2800" dirty="0"/>
              <a:t>Till the cup </a:t>
            </a:r>
            <a:r>
              <a:rPr lang="en-US" altLang="zh-TW" sz="2800" dirty="0" err="1"/>
              <a:t>o’erflow</a:t>
            </a:r>
            <a:r>
              <a:rPr lang="en-US" altLang="zh-TW" sz="2800" dirty="0"/>
              <a:t> the brim.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我們蒙救贖，是祢的同伴，</a:t>
            </a:r>
          </a:p>
          <a:p>
            <a:pPr algn="ctr" eaLnBrk="1" hangingPunct="1"/>
            <a:r>
              <a:rPr lang="en-US" altLang="zh-TW" sz="2800" dirty="0"/>
              <a:t>What have we to do with idols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與偶像還有甚麼相干？</a:t>
            </a:r>
          </a:p>
          <a:p>
            <a:pPr algn="ctr" eaLnBrk="1" hangingPunct="1"/>
            <a:r>
              <a:rPr lang="en-US" altLang="zh-TW" sz="2800" dirty="0"/>
              <a:t>Who have companied with Him?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7/7,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祢是千萬人中之第一人！</a:t>
            </a:r>
          </a:p>
          <a:p>
            <a:pPr algn="ctr" eaLnBrk="1" hangingPunct="1"/>
            <a:r>
              <a:rPr lang="en-US" altLang="zh-TW" sz="2800" dirty="0"/>
              <a:t>Thou art the fairest of thousands to me; </a:t>
            </a:r>
          </a:p>
          <a:p>
            <a:pPr algn="ctr" eaLnBrk="1" hangingPunct="1"/>
            <a:r>
              <a:rPr lang="zh-TW" altLang="en-US" dirty="0"/>
              <a:t>哦，求祢開我眼並奪我心；</a:t>
            </a:r>
          </a:p>
          <a:p>
            <a:pPr algn="ctr" eaLnBrk="1" hangingPunct="1"/>
            <a:r>
              <a:rPr lang="en-US" altLang="zh-TW" sz="2800" dirty="0"/>
              <a:t>Seize Thou my heart, cause my blind eyes to see.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摔碎眾偶像，並歡然加冠 </a:t>
            </a:r>
            <a:r>
              <a:rPr lang="en-US" altLang="zh-TW" sz="2800" b="1" dirty="0"/>
              <a:t>–</a:t>
            </a:r>
            <a:endParaRPr lang="en-US" altLang="zh-TW" sz="2800" dirty="0"/>
          </a:p>
          <a:p>
            <a:pPr algn="ctr" eaLnBrk="1" hangingPunct="1"/>
            <a:r>
              <a:rPr lang="en-US" altLang="zh-TW" sz="2800" dirty="0"/>
              <a:t>Crashing all idols, with joy I crown Thee 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祢為千萬人中之第一人！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As the fairest of thousands to 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祢是千萬人中之第一人！</a:t>
            </a:r>
          </a:p>
          <a:p>
            <a:pPr algn="ctr" eaLnBrk="1" hangingPunct="1"/>
            <a:r>
              <a:rPr lang="en-US" altLang="zh-TW" sz="2800" dirty="0"/>
              <a:t>Thou art the fairest of thousands to me; </a:t>
            </a:r>
          </a:p>
          <a:p>
            <a:pPr algn="ctr" eaLnBrk="1" hangingPunct="1"/>
            <a:r>
              <a:rPr lang="zh-TW" altLang="en-US" dirty="0"/>
              <a:t>哦，求祢開我眼並奪我心；</a:t>
            </a:r>
          </a:p>
          <a:p>
            <a:pPr algn="ctr" eaLnBrk="1" hangingPunct="1"/>
            <a:r>
              <a:rPr lang="en-US" altLang="zh-TW" sz="2800" dirty="0"/>
              <a:t>Seize Thou my heart, cause my blind eyes to see.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摔碎眾偶像，並歡然加冠 </a:t>
            </a:r>
            <a:r>
              <a:rPr lang="en-US" altLang="zh-TW" sz="2600" b="1" dirty="0"/>
              <a:t>–</a:t>
            </a:r>
          </a:p>
          <a:p>
            <a:pPr algn="ctr" eaLnBrk="1" hangingPunct="1"/>
            <a:r>
              <a:rPr lang="en-US" altLang="zh-TW" sz="2800" dirty="0"/>
              <a:t>Crushing all idols, with joy I crown Thee 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祢為千萬人中之第一人！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As the fairest of thousands to 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2/7,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世界的一切虛榮、珍寶，</a:t>
            </a:r>
          </a:p>
          <a:p>
            <a:pPr algn="ctr" eaLnBrk="1" hangingPunct="1"/>
            <a:r>
              <a:rPr lang="en-US" altLang="zh-TW" sz="2800"/>
              <a:t>Idols once they won thee, charmed thee,</a:t>
            </a:r>
          </a:p>
          <a:p>
            <a:pPr algn="ctr" eaLnBrk="1" hangingPunct="1"/>
            <a:r>
              <a:rPr lang="zh-TW" altLang="en-US"/>
              <a:t>盡都是偶像，使人顛倒，</a:t>
            </a:r>
          </a:p>
          <a:p>
            <a:pPr algn="ctr" eaLnBrk="1" hangingPunct="1"/>
            <a:r>
              <a:rPr lang="en-US" altLang="zh-TW" sz="2800"/>
              <a:t>Lovely things of time and sense;</a:t>
            </a:r>
            <a:endParaRPr lang="zh-TW" altLang="en-US" sz="2800"/>
          </a:p>
          <a:p>
            <a:pPr algn="ctr" eaLnBrk="1" hangingPunct="1"/>
            <a:r>
              <a:rPr lang="zh-TW" altLang="en-US"/>
              <a:t>鍍過金，使人不容易淡泊，</a:t>
            </a:r>
          </a:p>
          <a:p>
            <a:pPr algn="ctr" eaLnBrk="1" hangingPunct="1"/>
            <a:r>
              <a:rPr lang="en-US" altLang="zh-TW" sz="2800"/>
              <a:t>Gilded thus does sin disarm thee, </a:t>
            </a:r>
            <a:endParaRPr lang="zh-TW" altLang="en-US" sz="2800"/>
          </a:p>
          <a:p>
            <a:pPr algn="ctr" eaLnBrk="1" hangingPunct="1"/>
            <a:r>
              <a:rPr lang="zh-TW" altLang="en-US"/>
              <a:t>浸過蜜，使人真難超脫。</a:t>
            </a:r>
            <a:endParaRPr lang="en-US" altLang="zh-TW"/>
          </a:p>
          <a:p>
            <a:pPr algn="ctr" eaLnBrk="1" hangingPunct="1"/>
            <a:r>
              <a:rPr lang="en-US" altLang="zh-TW" sz="2800"/>
              <a:t>Honeyed lest thou turn thee thence.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祢是千萬人中之第一人！</a:t>
            </a:r>
          </a:p>
          <a:p>
            <a:pPr algn="ctr" eaLnBrk="1" hangingPunct="1"/>
            <a:r>
              <a:rPr lang="en-US" altLang="zh-TW" sz="2800" dirty="0"/>
              <a:t>Thou art the fairest of thousands to me; </a:t>
            </a:r>
          </a:p>
          <a:p>
            <a:pPr algn="ctr" eaLnBrk="1" hangingPunct="1"/>
            <a:r>
              <a:rPr lang="zh-TW" altLang="en-US" dirty="0"/>
              <a:t>哦，求祢開我眼並奪我心；</a:t>
            </a:r>
          </a:p>
          <a:p>
            <a:pPr algn="ctr" eaLnBrk="1" hangingPunct="1"/>
            <a:r>
              <a:rPr lang="en-US" altLang="zh-TW" sz="2800" dirty="0"/>
              <a:t>Seize Thou my heart, cause my blind eyes to see.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摔碎眾偶像，並歡然加冠 </a:t>
            </a:r>
            <a:r>
              <a:rPr lang="en-US" altLang="zh-TW" sz="2600" b="1" dirty="0"/>
              <a:t>–</a:t>
            </a:r>
          </a:p>
          <a:p>
            <a:pPr algn="ctr" eaLnBrk="1" hangingPunct="1"/>
            <a:r>
              <a:rPr lang="en-US" altLang="zh-TW" sz="2800" dirty="0"/>
              <a:t>Crushing all idols, with joy I crown Thee 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祢為千萬人中之第一人！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As the fairest of thousands to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是甚麼會使地上偶像，</a:t>
            </a:r>
          </a:p>
          <a:p>
            <a:pPr algn="ctr" eaLnBrk="1" hangingPunct="1"/>
            <a:r>
              <a:rPr lang="en-US" altLang="zh-TW" sz="2800" dirty="0"/>
              <a:t>What has </a:t>
            </a:r>
            <a:r>
              <a:rPr lang="en-US" altLang="zh-TW" sz="2800" dirty="0" err="1"/>
              <a:t>stript</a:t>
            </a:r>
            <a:r>
              <a:rPr lang="en-US" altLang="zh-TW" sz="2800" dirty="0"/>
              <a:t> the seeming beauty,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失去它那美麗的模樣？</a:t>
            </a:r>
          </a:p>
          <a:p>
            <a:pPr algn="ctr" eaLnBrk="1" hangingPunct="1"/>
            <a:r>
              <a:rPr lang="en-US" altLang="zh-TW" sz="2800" dirty="0"/>
              <a:t>From the idols of the earth?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並不是灰心、失望或勸勉，</a:t>
            </a:r>
          </a:p>
          <a:p>
            <a:pPr algn="ctr" eaLnBrk="1" hangingPunct="1"/>
            <a:r>
              <a:rPr lang="en-US" altLang="zh-TW" sz="2800" dirty="0"/>
              <a:t>Not a sense of right or duty,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乃是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無價之寶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dirty="0"/>
              <a:t>的一現！</a:t>
            </a:r>
          </a:p>
          <a:p>
            <a:pPr algn="ctr" eaLnBrk="1" hangingPunct="1"/>
            <a:r>
              <a:rPr lang="en-US" altLang="zh-TW" sz="2800" dirty="0"/>
              <a:t>But the sight of peerless worth.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祢是千萬人中之第一人！</a:t>
            </a:r>
          </a:p>
          <a:p>
            <a:pPr algn="ctr" eaLnBrk="1" hangingPunct="1"/>
            <a:r>
              <a:rPr lang="en-US" altLang="zh-TW" sz="2800" dirty="0"/>
              <a:t>Thou art the fairest of thousands to me; </a:t>
            </a:r>
          </a:p>
          <a:p>
            <a:pPr algn="ctr" eaLnBrk="1" hangingPunct="1"/>
            <a:r>
              <a:rPr lang="zh-TW" altLang="en-US" dirty="0"/>
              <a:t>哦，求祢開我眼並奪我心；</a:t>
            </a:r>
          </a:p>
          <a:p>
            <a:pPr algn="ctr" eaLnBrk="1" hangingPunct="1"/>
            <a:r>
              <a:rPr lang="en-US" altLang="zh-TW" sz="2800" dirty="0"/>
              <a:t>Seize Thou my heart, cause my blind eyes to see.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摔碎眾偶像，並歡然加冠 </a:t>
            </a:r>
            <a:r>
              <a:rPr lang="en-US" altLang="zh-TW" sz="2600" b="1" dirty="0"/>
              <a:t>–</a:t>
            </a:r>
          </a:p>
          <a:p>
            <a:pPr algn="ctr" eaLnBrk="1" hangingPunct="1"/>
            <a:r>
              <a:rPr lang="en-US" altLang="zh-TW" sz="2800" dirty="0"/>
              <a:t>Crushing all idols, with joy I crown Thee 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祢為千萬人中之第一人！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As the fairest of thousands to 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4/7,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並不是甚麼本分催促，</a:t>
            </a:r>
          </a:p>
          <a:p>
            <a:pPr algn="ctr" eaLnBrk="1" hangingPunct="1"/>
            <a:r>
              <a:rPr lang="en-US" altLang="zh-TW" sz="2800"/>
              <a:t>Not the crushing of these idols,</a:t>
            </a:r>
            <a:endParaRPr lang="zh-TW" altLang="en-US" sz="2800"/>
          </a:p>
          <a:p>
            <a:pPr algn="ctr" eaLnBrk="1" hangingPunct="1"/>
            <a:r>
              <a:rPr lang="zh-TW" altLang="en-US"/>
              <a:t>就會使偶像化成灰土；</a:t>
            </a:r>
          </a:p>
          <a:p>
            <a:pPr algn="ctr" eaLnBrk="1" hangingPunct="1"/>
            <a:r>
              <a:rPr lang="en-US" altLang="zh-TW" sz="2800"/>
              <a:t>With its bitter void and smart;</a:t>
            </a:r>
            <a:endParaRPr lang="zh-TW" altLang="en-US" sz="2800"/>
          </a:p>
          <a:p>
            <a:pPr algn="ctr" eaLnBrk="1" hangingPunct="1"/>
            <a:r>
              <a:rPr lang="zh-TW" altLang="en-US"/>
              <a:t>乃是祂榮耀、美麗的噴吐，</a:t>
            </a:r>
          </a:p>
          <a:p>
            <a:pPr algn="ctr" eaLnBrk="1" hangingPunct="1"/>
            <a:r>
              <a:rPr lang="en-US" altLang="zh-TW" sz="2800"/>
              <a:t>But the beaming of His beauty, </a:t>
            </a:r>
            <a:endParaRPr lang="zh-TW" altLang="en-US" sz="2800"/>
          </a:p>
          <a:p>
            <a:pPr algn="ctr" eaLnBrk="1" hangingPunct="1"/>
            <a:r>
              <a:rPr lang="zh-TW" altLang="en-US"/>
              <a:t>並祂慈愛、溫柔的流露。</a:t>
            </a:r>
          </a:p>
          <a:p>
            <a:pPr algn="ctr" eaLnBrk="1" hangingPunct="1"/>
            <a:r>
              <a:rPr lang="en-US" altLang="zh-TW" sz="2800"/>
              <a:t>The unveiling of His heart.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祢是千萬人中之第一人！</a:t>
            </a:r>
          </a:p>
          <a:p>
            <a:pPr algn="ctr" eaLnBrk="1" hangingPunct="1"/>
            <a:r>
              <a:rPr lang="en-US" altLang="zh-TW" sz="2800" dirty="0"/>
              <a:t>Thou art the fairest of thousands to me; </a:t>
            </a:r>
          </a:p>
          <a:p>
            <a:pPr algn="ctr" eaLnBrk="1" hangingPunct="1"/>
            <a:r>
              <a:rPr lang="zh-TW" altLang="en-US" dirty="0"/>
              <a:t>哦，求祢開我眼並奪我心；</a:t>
            </a:r>
          </a:p>
          <a:p>
            <a:pPr algn="ctr" eaLnBrk="1" hangingPunct="1"/>
            <a:r>
              <a:rPr lang="en-US" altLang="zh-TW" sz="2800" dirty="0"/>
              <a:t>Seize Thou my heart, cause my blind eyes to see.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摔碎眾偶像，並歡然加冠 </a:t>
            </a:r>
            <a:r>
              <a:rPr lang="en-US" altLang="zh-TW" sz="2800" b="1" dirty="0"/>
              <a:t>–</a:t>
            </a:r>
          </a:p>
          <a:p>
            <a:pPr algn="ctr" eaLnBrk="1" hangingPunct="1"/>
            <a:r>
              <a:rPr lang="en-US" altLang="zh-TW" sz="2800" dirty="0"/>
              <a:t>Crushing all idols, with joy I crown Thee 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祢為千萬人中之第一人！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As the fairest of thousands to 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H302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5/7,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有誰願熄滅他的燈光，</a:t>
            </a:r>
          </a:p>
          <a:p>
            <a:pPr algn="ctr" eaLnBrk="1" hangingPunct="1"/>
            <a:r>
              <a:rPr lang="en-US" altLang="zh-TW" sz="2800" dirty="0"/>
              <a:t>Who extinguishes their taper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若非早晨的日已在望？</a:t>
            </a:r>
          </a:p>
          <a:p>
            <a:pPr algn="ctr" eaLnBrk="1" hangingPunct="1"/>
            <a:r>
              <a:rPr lang="en-US" altLang="zh-TW" sz="2800" dirty="0"/>
              <a:t>Till they hail the rising sun?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又有誰願意收藏他寒衣，</a:t>
            </a:r>
          </a:p>
          <a:p>
            <a:pPr algn="ctr" eaLnBrk="1" hangingPunct="1"/>
            <a:r>
              <a:rPr lang="en-US" altLang="zh-TW" sz="2800" dirty="0"/>
              <a:t>Who discards the garb of winter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若非炎夏的風已興起？</a:t>
            </a:r>
          </a:p>
          <a:p>
            <a:pPr algn="ctr" eaLnBrk="1" hangingPunct="1"/>
            <a:r>
              <a:rPr lang="en-US" altLang="zh-TW" sz="2800" dirty="0"/>
              <a:t>Till the summer has begun?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2990</TotalTime>
  <Words>1094</Words>
  <Application>Microsoft Office PowerPoint</Application>
  <PresentationFormat>Custom</PresentationFormat>
  <Paragraphs>140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宋体</vt:lpstr>
      <vt:lpstr>Microsoft JhengHei</vt:lpstr>
      <vt:lpstr>PMingLiU</vt:lpstr>
      <vt:lpstr>PMingLiU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H302  祢的靈豈非與祂會過？  HAST THOU HEARD HIM, SEEN HIM, KNOWN HIM? (1/7,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180</cp:revision>
  <dcterms:created xsi:type="dcterms:W3CDTF">2001-04-19T19:07:54Z</dcterms:created>
  <dcterms:modified xsi:type="dcterms:W3CDTF">2017-08-05T15:24:31Z</dcterms:modified>
</cp:coreProperties>
</file>